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</p:sldIdLst>
  <p:sldSz cx="9144000" cy="6858000" type="screen4x3"/>
  <p:notesSz cx="6888163" cy="100187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62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90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71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52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14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42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5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89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19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5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79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96DC3-9DEE-47BE-B084-001F0ED81DFD}" type="datetimeFigureOut">
              <a:rPr lang="de-DE" smtClean="0"/>
              <a:t>05.06.2021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BEB4B-DC33-4662-BC3E-EC22CAD78F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870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7772400" cy="2304256"/>
          </a:xfrm>
        </p:spPr>
        <p:txBody>
          <a:bodyPr>
            <a:normAutofit fontScale="90000"/>
          </a:bodyPr>
          <a:lstStyle/>
          <a:p>
            <a:r>
              <a:rPr lang="de-DE" b="1" u="sng" dirty="0" smtClean="0">
                <a:solidFill>
                  <a:srgbClr val="FFC000"/>
                </a:solidFill>
                <a:latin typeface="AR BERKLEY" panose="02000000000000000000" pitchFamily="2" charset="0"/>
              </a:rPr>
              <a:t>Projekt 2020:</a:t>
            </a:r>
            <a:r>
              <a:rPr lang="de-DE" b="1" dirty="0">
                <a:solidFill>
                  <a:srgbClr val="FFC000"/>
                </a:solidFill>
                <a:latin typeface="AR BERKLEY" panose="02000000000000000000" pitchFamily="2" charset="0"/>
              </a:rPr>
              <a:t/>
            </a:r>
            <a:br>
              <a:rPr lang="de-DE" b="1" dirty="0">
                <a:solidFill>
                  <a:srgbClr val="FFC000"/>
                </a:solidFill>
                <a:latin typeface="AR BERKLEY" panose="02000000000000000000" pitchFamily="2" charset="0"/>
              </a:rPr>
            </a:br>
            <a:r>
              <a:rPr lang="de-DE" b="1" dirty="0">
                <a:solidFill>
                  <a:srgbClr val="FFC000"/>
                </a:solidFill>
                <a:latin typeface="AR BERKLEY" panose="02000000000000000000" pitchFamily="2" charset="0"/>
              </a:rPr>
              <a:t>: </a:t>
            </a:r>
            <a:r>
              <a:rPr lang="de-DE" b="1" dirty="0" smtClean="0">
                <a:solidFill>
                  <a:srgbClr val="FFC000"/>
                </a:solidFill>
                <a:latin typeface="AR BERKLEY" panose="02000000000000000000" pitchFamily="2" charset="0"/>
              </a:rPr>
              <a:t>Präventivschutzzaun</a:t>
            </a:r>
            <a:r>
              <a:rPr lang="de-DE" b="1" dirty="0" smtClean="0">
                <a:solidFill>
                  <a:srgbClr val="FFC000"/>
                </a:solidFill>
              </a:rPr>
              <a:t> </a:t>
            </a:r>
            <a:br>
              <a:rPr lang="de-DE" b="1" dirty="0" smtClean="0">
                <a:solidFill>
                  <a:srgbClr val="FFC000"/>
                </a:solidFill>
              </a:rPr>
            </a:br>
            <a:r>
              <a:rPr lang="de-DE" b="1" dirty="0" smtClean="0">
                <a:solidFill>
                  <a:srgbClr val="FFC000"/>
                </a:solidFill>
                <a:latin typeface="AR BERKLEY" panose="02000000000000000000" pitchFamily="2" charset="0"/>
              </a:rPr>
              <a:t>FC „</a:t>
            </a:r>
            <a:r>
              <a:rPr lang="de-DE" b="1" dirty="0" err="1" smtClean="0">
                <a:solidFill>
                  <a:srgbClr val="FFC000"/>
                </a:solidFill>
                <a:latin typeface="AR BERKLEY" panose="02000000000000000000" pitchFamily="2" charset="0"/>
              </a:rPr>
              <a:t>Lauretta</a:t>
            </a:r>
            <a:r>
              <a:rPr lang="de-DE" b="1" dirty="0" smtClean="0">
                <a:solidFill>
                  <a:srgbClr val="FFC000"/>
                </a:solidFill>
                <a:latin typeface="AR BERKLEY" panose="02000000000000000000" pitchFamily="2" charset="0"/>
              </a:rPr>
              <a:t>“ Frauenberg e.V.</a:t>
            </a:r>
            <a:r>
              <a:rPr lang="de-DE" dirty="0" smtClean="0">
                <a:solidFill>
                  <a:srgbClr val="FFC000"/>
                </a:solidFill>
                <a:latin typeface="AR BERKLEY" panose="02000000000000000000" pitchFamily="2" charset="0"/>
              </a:rPr>
              <a:t/>
            </a:r>
            <a:br>
              <a:rPr lang="de-DE" dirty="0" smtClean="0">
                <a:solidFill>
                  <a:srgbClr val="FFC000"/>
                </a:solidFill>
                <a:latin typeface="AR BERKLEY" panose="02000000000000000000" pitchFamily="2" charset="0"/>
              </a:rPr>
            </a:br>
            <a:endParaRPr lang="de-DE" dirty="0">
              <a:solidFill>
                <a:srgbClr val="FFC000"/>
              </a:solidFill>
              <a:latin typeface="AR BERKLEY" panose="02000000000000000000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59632" y="5373216"/>
            <a:ext cx="6400800" cy="1345704"/>
          </a:xfrm>
        </p:spPr>
        <p:txBody>
          <a:bodyPr>
            <a:normAutofit/>
          </a:bodyPr>
          <a:lstStyle/>
          <a:p>
            <a:r>
              <a:rPr lang="de-DE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 BERKLEY" panose="02000000000000000000" pitchFamily="2" charset="0"/>
              </a:rPr>
              <a:t>Abschlussdokumentation</a:t>
            </a:r>
            <a:endParaRPr lang="de-DE" sz="4000" b="1" dirty="0">
              <a:solidFill>
                <a:schemeClr val="accent6">
                  <a:lumMod val="20000"/>
                  <a:lumOff val="80000"/>
                </a:schemeClr>
              </a:solidFill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15111" r="24920" b="29947"/>
          <a:stretch/>
        </p:blipFill>
        <p:spPr>
          <a:xfrm rot="5400000">
            <a:off x="3605453" y="4275207"/>
            <a:ext cx="3058895" cy="21066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33111" r="25500" b="6666"/>
          <a:stretch/>
        </p:blipFill>
        <p:spPr>
          <a:xfrm>
            <a:off x="-30030" y="-112517"/>
            <a:ext cx="4871980" cy="390623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r="10876"/>
          <a:stretch/>
        </p:blipFill>
        <p:spPr bwMode="auto">
          <a:xfrm>
            <a:off x="6156176" y="3793715"/>
            <a:ext cx="2983592" cy="306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19110" r="20970" b="6000"/>
          <a:stretch/>
        </p:blipFill>
        <p:spPr>
          <a:xfrm>
            <a:off x="4355974" y="-112517"/>
            <a:ext cx="4783793" cy="38736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6833"/>
            <a:ext cx="4081556" cy="306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2" b="32725"/>
          <a:stretch/>
        </p:blipFill>
        <p:spPr>
          <a:xfrm>
            <a:off x="-31224" y="2685748"/>
            <a:ext cx="4667316" cy="173881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355974" y="2516912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Hier ein paar </a:t>
            </a:r>
            <a:r>
              <a:rPr lang="de-DE" sz="2800" b="1" dirty="0">
                <a:solidFill>
                  <a:srgbClr val="FFFF00"/>
                </a:solidFill>
                <a:latin typeface="AR BERKLEY" panose="02000000000000000000" pitchFamily="2" charset="0"/>
              </a:rPr>
              <a:t>I</a:t>
            </a:r>
            <a:r>
              <a:rPr lang="de-DE" sz="2800" b="1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mpressionen vom </a:t>
            </a:r>
            <a:r>
              <a:rPr lang="de-DE" sz="2800" b="1" dirty="0" err="1" smtClean="0">
                <a:solidFill>
                  <a:srgbClr val="FFFF00"/>
                </a:solidFill>
                <a:latin typeface="AR BERKLEY" panose="02000000000000000000" pitchFamily="2" charset="0"/>
              </a:rPr>
              <a:t>Zaunbau</a:t>
            </a:r>
            <a:endParaRPr lang="de-DE" sz="2800" b="1" dirty="0">
              <a:solidFill>
                <a:srgbClr val="FFFF00"/>
              </a:solidFill>
              <a:latin typeface="AR BERKLEY" panose="020000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3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4301" r="13549" b="27682"/>
          <a:stretch/>
        </p:blipFill>
        <p:spPr>
          <a:xfrm>
            <a:off x="3694657" y="0"/>
            <a:ext cx="5422437" cy="340279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2" r="12742" b="21292"/>
          <a:stretch/>
        </p:blipFill>
        <p:spPr>
          <a:xfrm>
            <a:off x="2946459" y="3232908"/>
            <a:ext cx="6206250" cy="36250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7135" r="6393" b="19841"/>
          <a:stretch/>
        </p:blipFill>
        <p:spPr>
          <a:xfrm>
            <a:off x="-1" y="2512763"/>
            <a:ext cx="3694657" cy="43452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339752" y="297129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FFC000"/>
                </a:solidFill>
                <a:latin typeface="AR BERKLEY" panose="02000000000000000000" pitchFamily="2" charset="0"/>
              </a:rPr>
              <a:t>Natürlich </a:t>
            </a:r>
            <a:r>
              <a:rPr lang="de-DE" sz="2800" b="1" dirty="0" smtClean="0">
                <a:solidFill>
                  <a:srgbClr val="FFC000"/>
                </a:solidFill>
                <a:latin typeface="AR BERKLEY" panose="02000000000000000000" pitchFamily="2" charset="0"/>
              </a:rPr>
              <a:t>wurde sich auch mal gestärkt </a:t>
            </a:r>
            <a:r>
              <a:rPr lang="de-DE" sz="2800" b="1" dirty="0" smtClean="0">
                <a:solidFill>
                  <a:srgbClr val="FFC000"/>
                </a:solidFill>
                <a:latin typeface="AR BERKLEY" panose="02000000000000000000" pitchFamily="2" charset="0"/>
                <a:sym typeface="Wingdings" panose="05000000000000000000" pitchFamily="2" charset="2"/>
              </a:rPr>
              <a:t></a:t>
            </a:r>
            <a:endParaRPr lang="de-DE" sz="2800" b="1" dirty="0">
              <a:solidFill>
                <a:srgbClr val="FFC000"/>
              </a:solidFill>
              <a:latin typeface="AR BERKLEY" panose="02000000000000000000" pitchFamily="2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94657" cy="27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1"/>
          <a:stretch/>
        </p:blipFill>
        <p:spPr bwMode="auto">
          <a:xfrm>
            <a:off x="3863153" y="604634"/>
            <a:ext cx="5261346" cy="320046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3" r="5161" b="26882"/>
          <a:stretch/>
        </p:blipFill>
        <p:spPr>
          <a:xfrm>
            <a:off x="-11261" y="4045802"/>
            <a:ext cx="9135760" cy="281219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411760" y="2968584"/>
            <a:ext cx="26148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Danke für die 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Unterstützung</a:t>
            </a:r>
            <a:endParaRPr lang="de-DE" sz="3200" dirty="0">
              <a:solidFill>
                <a:srgbClr val="FFFF00"/>
              </a:solidFill>
              <a:latin typeface="AR BERKLEY" panose="02000000000000000000" pitchFamily="2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3802" y="4079225"/>
            <a:ext cx="2587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FC „</a:t>
            </a:r>
            <a:r>
              <a:rPr lang="de-DE" sz="3200" dirty="0" err="1" smtClean="0">
                <a:solidFill>
                  <a:srgbClr val="FFFF00"/>
                </a:solidFill>
                <a:latin typeface="AR BERKLEY" panose="02000000000000000000" pitchFamily="2" charset="0"/>
              </a:rPr>
              <a:t>Lauretta</a:t>
            </a:r>
            <a:r>
              <a:rPr lang="de-DE" sz="3200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“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Frauenberg e.V.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Im </a:t>
            </a:r>
            <a:r>
              <a:rPr lang="de-DE" sz="3200" dirty="0" smtClean="0">
                <a:solidFill>
                  <a:srgbClr val="FFFF00"/>
                </a:solidFill>
                <a:latin typeface="AR BERKLEY" panose="02000000000000000000" pitchFamily="2" charset="0"/>
              </a:rPr>
              <a:t>Jahr 2020</a:t>
            </a:r>
            <a:endParaRPr lang="de-DE" sz="3200" dirty="0">
              <a:solidFill>
                <a:srgbClr val="FFFF00"/>
              </a:solidFill>
              <a:latin typeface="AR BERKLEY" panose="02000000000000000000" pitchFamily="2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5" b="7495"/>
          <a:stretch/>
        </p:blipFill>
        <p:spPr>
          <a:xfrm rot="19763238">
            <a:off x="-260861" y="359196"/>
            <a:ext cx="4754222" cy="26825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6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Microsoft Office PowerPoint</Application>
  <PresentationFormat>Bildschirmpräsentation (4:3)</PresentationFormat>
  <Paragraphs>9</Paragraphs>
  <Slides>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5" baseType="lpstr">
      <vt:lpstr>Larissa</vt:lpstr>
      <vt:lpstr>Projekt 2020: : Präventivschutzzaun  FC „Lauretta“ Frauenberg e.V. 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Sportlerheim  FC „Lauretta“ Frauenberg e.V. 2018</dc:title>
  <dc:creator>Wohnung</dc:creator>
  <cp:lastModifiedBy>aabdt1965@gmail.com</cp:lastModifiedBy>
  <cp:revision>21</cp:revision>
  <cp:lastPrinted>2018-12-24T12:01:33Z</cp:lastPrinted>
  <dcterms:created xsi:type="dcterms:W3CDTF">2018-12-23T15:07:41Z</dcterms:created>
  <dcterms:modified xsi:type="dcterms:W3CDTF">2021-06-05T10:54:11Z</dcterms:modified>
</cp:coreProperties>
</file>