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</p:sldIdLst>
  <p:sldSz cx="9144000" cy="6858000" type="screen4x3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62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90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71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2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14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4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5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8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19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5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79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6DC3-9DEE-47BE-B084-001F0ED81DFD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EB4B-DC33-4662-BC3E-EC22CAD78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7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2304256"/>
          </a:xfrm>
        </p:spPr>
        <p:txBody>
          <a:bodyPr/>
          <a:lstStyle/>
          <a:p>
            <a:r>
              <a:rPr lang="de-DE" dirty="0" smtClean="0">
                <a:latin typeface="AR BERKLEY" panose="02000000000000000000" pitchFamily="2" charset="0"/>
              </a:rPr>
              <a:t>Sportlerheim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>
                <a:latin typeface="AR BERKLEY" panose="02000000000000000000" pitchFamily="2" charset="0"/>
              </a:rPr>
              <a:t>FC „</a:t>
            </a:r>
            <a:r>
              <a:rPr lang="de-DE" dirty="0" err="1" smtClean="0">
                <a:latin typeface="AR BERKLEY" panose="02000000000000000000" pitchFamily="2" charset="0"/>
              </a:rPr>
              <a:t>Lauretta</a:t>
            </a:r>
            <a:r>
              <a:rPr lang="de-DE" dirty="0" smtClean="0">
                <a:latin typeface="AR BERKLEY" panose="02000000000000000000" pitchFamily="2" charset="0"/>
              </a:rPr>
              <a:t>“ Frauenberg e.V.</a:t>
            </a:r>
            <a:br>
              <a:rPr lang="de-DE" dirty="0" smtClean="0">
                <a:latin typeface="AR BERKLEY" panose="02000000000000000000" pitchFamily="2" charset="0"/>
              </a:rPr>
            </a:br>
            <a:r>
              <a:rPr lang="de-DE" dirty="0" smtClean="0">
                <a:latin typeface="AR BERKLEY" panose="02000000000000000000" pitchFamily="2" charset="0"/>
              </a:rPr>
              <a:t>2018</a:t>
            </a:r>
            <a:endParaRPr lang="de-DE" dirty="0">
              <a:latin typeface="AR BERKLEY" panose="020000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6400800" cy="1345704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Dachsanierung</a:t>
            </a:r>
            <a:endParaRPr lang="de-DE" sz="4000" dirty="0">
              <a:solidFill>
                <a:srgbClr val="FFFF00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181012_0832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0" y="4265712"/>
            <a:ext cx="4315972" cy="2427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20181005_12001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572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20181008_17463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572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20181011_09395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7768" y="3597214"/>
            <a:ext cx="3789039" cy="24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20181005_120025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" y="2939563"/>
            <a:ext cx="644420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4932039" y="4510083"/>
            <a:ext cx="1800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Hier ein paar </a:t>
            </a:r>
            <a:r>
              <a:rPr lang="de-DE" sz="2400" dirty="0">
                <a:solidFill>
                  <a:srgbClr val="FF0000"/>
                </a:solidFill>
                <a:latin typeface="AR BERKLEY" panose="02000000000000000000" pitchFamily="2" charset="0"/>
              </a:rPr>
              <a:t>I</a:t>
            </a:r>
            <a:r>
              <a:rPr lang="de-DE" sz="2400" dirty="0" smtClean="0">
                <a:solidFill>
                  <a:srgbClr val="FF0000"/>
                </a:solidFill>
                <a:latin typeface="AR BERKLEY" panose="02000000000000000000" pitchFamily="2" charset="0"/>
              </a:rPr>
              <a:t>mpressionen vom Dachumbau</a:t>
            </a:r>
            <a:endParaRPr lang="de-DE" sz="2400" dirty="0">
              <a:solidFill>
                <a:srgbClr val="FF0000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Helfer Anstric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622">
            <a:off x="317159" y="487894"/>
            <a:ext cx="4091576" cy="221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20181013_12411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5060594" cy="284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20181013_10422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4187957" cy="235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Wohnung\Pictures\FCL\Sportlerheim\20181013_094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60390"/>
            <a:ext cx="206573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91680" y="2723915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C000"/>
                </a:solidFill>
                <a:latin typeface="AR BERKLEY" panose="02000000000000000000" pitchFamily="2" charset="0"/>
              </a:rPr>
              <a:t>Natürlich wurde „nebenbei“ auch das Sportlerheim gestrichen</a:t>
            </a:r>
            <a:endParaRPr lang="de-DE" sz="2400" dirty="0">
              <a:solidFill>
                <a:srgbClr val="FFC000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hnung\Pictures\FCL\Sportlerheim\20181224_114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651264" cy="31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hnung\Pictures\FCL\Sportlerheim\Sporthe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05" y="1524246"/>
            <a:ext cx="5019038" cy="28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hnung\Pictures\FCL\Sportlerheim\Sporthei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" y="3861048"/>
            <a:ext cx="4962009" cy="27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33865" y="260648"/>
            <a:ext cx="26148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Danke für die </a:t>
            </a:r>
          </a:p>
          <a:p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Unterstützung</a:t>
            </a:r>
            <a:endParaRPr lang="de-DE" sz="3200" dirty="0">
              <a:solidFill>
                <a:srgbClr val="FFFF00"/>
              </a:solidFill>
              <a:latin typeface="AR BERKLEY" panose="02000000000000000000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9512" y="3312389"/>
            <a:ext cx="3477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Unser Schmuckstück</a:t>
            </a:r>
            <a:endParaRPr lang="de-DE" sz="3200" dirty="0">
              <a:solidFill>
                <a:srgbClr val="FFFF00"/>
              </a:solidFill>
              <a:latin typeface="AR BERKLEY" panose="02000000000000000000" pitchFamily="2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12275" y="4797152"/>
            <a:ext cx="3457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FC „</a:t>
            </a:r>
            <a:r>
              <a:rPr lang="de-DE" sz="3200" dirty="0" err="1" smtClean="0">
                <a:solidFill>
                  <a:srgbClr val="FFFF00"/>
                </a:solidFill>
                <a:latin typeface="AR BERKLEY" panose="02000000000000000000" pitchFamily="2" charset="0"/>
              </a:rPr>
              <a:t>Lauretta</a:t>
            </a:r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“</a:t>
            </a:r>
          </a:p>
          <a:p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Frauenberg e.V.</a:t>
            </a:r>
          </a:p>
          <a:p>
            <a:r>
              <a:rPr lang="de-DE" sz="3200" dirty="0" smtClean="0">
                <a:solidFill>
                  <a:srgbClr val="FFFF00"/>
                </a:solidFill>
                <a:latin typeface="AR BERKLEY" panose="02000000000000000000" pitchFamily="2" charset="0"/>
              </a:rPr>
              <a:t>Im Dezember 2018</a:t>
            </a:r>
            <a:endParaRPr lang="de-DE" sz="3200" dirty="0">
              <a:solidFill>
                <a:srgbClr val="FFFF00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Sportlerheim  FC „Lauretta“ Frauenberg e.V. 2018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Sportlerheim  FC „Lauretta“ Frauenberg e.V. 2018</dc:title>
  <dc:creator>Wohnung</dc:creator>
  <cp:lastModifiedBy>aabdt1965@gmail.com</cp:lastModifiedBy>
  <cp:revision>8</cp:revision>
  <cp:lastPrinted>2018-12-24T12:01:33Z</cp:lastPrinted>
  <dcterms:created xsi:type="dcterms:W3CDTF">2018-12-23T15:07:41Z</dcterms:created>
  <dcterms:modified xsi:type="dcterms:W3CDTF">2021-02-24T15:56:46Z</dcterms:modified>
</cp:coreProperties>
</file>